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361" r:id="rId2"/>
    <p:sldId id="373" r:id="rId3"/>
    <p:sldId id="2134805741" r:id="rId4"/>
    <p:sldId id="2134805735" r:id="rId5"/>
    <p:sldId id="2134805750" r:id="rId6"/>
    <p:sldId id="2134805748" r:id="rId7"/>
    <p:sldId id="2134805749" r:id="rId8"/>
    <p:sldId id="2758" r:id="rId9"/>
    <p:sldId id="2134805742" r:id="rId10"/>
    <p:sldId id="2134805745" r:id="rId11"/>
    <p:sldId id="2134805744" r:id="rId12"/>
    <p:sldId id="2134805743" r:id="rId13"/>
    <p:sldId id="2134805747" r:id="rId14"/>
    <p:sldId id="2134805746" r:id="rId15"/>
    <p:sldId id="370" r:id="rId16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50"/>
            <p14:sldId id="2134805748"/>
            <p14:sldId id="2134805749"/>
            <p14:sldId id="2758"/>
            <p14:sldId id="2134805742"/>
            <p14:sldId id="2134805745"/>
            <p14:sldId id="2134805744"/>
            <p14:sldId id="2134805743"/>
            <p14:sldId id="2134805747"/>
            <p14:sldId id="2134805746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73" d="100"/>
          <a:sy n="73" d="100"/>
        </p:scale>
        <p:origin x="3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Fri, 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449-D857-0A39-1BAD-CC39D46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919-A763-3F78-5B78-FC2C35B4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Context Protocol (MCP) by Anthropic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1" y="2083657"/>
            <a:ext cx="10627050" cy="72263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171393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 err="1">
                <a:solidFill>
                  <a:srgbClr val="0070C0"/>
                </a:solidFill>
              </a:rPr>
              <a:t>timw.info</a:t>
            </a:r>
            <a:r>
              <a:rPr lang="en-US" dirty="0">
                <a:solidFill>
                  <a:srgbClr val="0070C0"/>
                </a:solidFill>
              </a:rPr>
              <a:t>/copilot-dev</a:t>
            </a:r>
          </a:p>
          <a:p>
            <a:r>
              <a:rPr lang="en-US" dirty="0"/>
              <a:t>Web: </a:t>
            </a:r>
            <a:r>
              <a:rPr lang="en-US" dirty="0" err="1">
                <a:solidFill>
                  <a:srgbClr val="0070C0"/>
                </a:solidFill>
              </a:rPr>
              <a:t>techtrainertim.com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16810" y="4074604"/>
            <a:ext cx="1667598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[Get Started]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(9 min) – Segment 2 [Everyday Dev]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(9 min) – Segment 3 [Adv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(9 min) – Segment 4 [Ecosystem + Future]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32506</TotalTime>
  <Words>268</Words>
  <Application>Microsoft Office PowerPoint</Application>
  <PresentationFormat>Custom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 + Badge</vt:lpstr>
      <vt:lpstr>Session Recording + Badge</vt:lpstr>
      <vt:lpstr>Session Recording + Badge</vt:lpstr>
      <vt:lpstr>Session Recording + Badge</vt:lpstr>
      <vt:lpstr>Let’s Get to Work!</vt:lpstr>
      <vt:lpstr>Keeping an LLM on task be like…</vt:lpstr>
      <vt:lpstr>Wrap-up</vt:lpstr>
      <vt:lpstr>Tim’s 2025 Generative AI Forecast</vt:lpstr>
      <vt:lpstr>Tim’s Own Future of Software Development</vt:lpstr>
      <vt:lpstr>GPT Basic Architecture</vt:lpstr>
      <vt:lpstr>Model Context Protocol (MCP) by Anthropic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1249</cp:revision>
  <cp:lastPrinted>2021-01-14T21:20:43Z</cp:lastPrinted>
  <dcterms:created xsi:type="dcterms:W3CDTF">2020-12-18T20:24:02Z</dcterms:created>
  <dcterms:modified xsi:type="dcterms:W3CDTF">2025-05-16T12:15:05Z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